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16" d="100"/>
          <a:sy n="16" d="100"/>
        </p:scale>
        <p:origin x="1963" y="101"/>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5/26/2014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Negative </a:t>
            </a:r>
            <a:r>
              <a:rPr lang="en-US" sz="3200" dirty="0"/>
              <a:t>interest begins in elementary 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a:t>
            </a:r>
            <a:r>
              <a:rPr lang="en-US" sz="3200" dirty="0" smtClean="0"/>
              <a:t>Wyoming</a:t>
            </a:r>
            <a:endParaRPr lang="en-US" sz="3200" dirty="0"/>
          </a:p>
        </p:txBody>
      </p:sp>
      <p:sp>
        <p:nvSpPr>
          <p:cNvPr id="8" name="TextBox 7"/>
          <p:cNvSpPr txBox="1"/>
          <p:nvPr/>
        </p:nvSpPr>
        <p:spPr>
          <a:xfrm>
            <a:off x="1831943" y="12073922"/>
            <a:ext cx="17522086"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We wanted to make the learning process as simple as plugging a sensor into a data collection device so students could focus on collecting data rather than programming complicated modules.</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1" y="6789787"/>
            <a:ext cx="12579046" cy="2768298"/>
          </a:xfrm>
          <a:prstGeom prst="rect">
            <a:avLst/>
          </a:prstGeom>
          <a:noFill/>
        </p:spPr>
        <p:txBody>
          <a:bodyPr wrap="square" rtlCol="0">
            <a:noAutofit/>
          </a:bodyPr>
          <a:lstStyle/>
          <a:p>
            <a:pPr algn="just"/>
            <a:r>
              <a:rPr lang="en-US" sz="3200" dirty="0" smtClean="0"/>
              <a:t>For the processor, we chose to use the Cypress PSoC 3 system on a chip. We chose this due to its low cost, feature set, and flexibility. The PSoC 3 architecture allows most pins to be used for any application (such as a GPIO or an ADC). It also has built in SRAM and EEPROM which helped us avoid the need for additional chips.</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33411059" y="24194830"/>
            <a:ext cx="3994322" cy="352291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The PSoC Creator software which is used to program the PSoC 3 hosts </a:t>
            </a:r>
            <a:r>
              <a:rPr lang="en-US" sz="3200" dirty="0" smtClean="0"/>
              <a:t>API </a:t>
            </a:r>
            <a:r>
              <a:rPr lang="en-US" sz="3200" dirty="0" smtClean="0"/>
              <a:t>and block diagram based programming. While quite a bit of code still needed to be written by hand, the well documented APIs included in the software facilitated the rapid design of our prototype.</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This way schools or individuals who wish to work with our files are free to do so without the restriction of cost. </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a:t>
            </a:r>
            <a:r>
              <a:rPr lang="en-US" sz="3200" dirty="0" smtClean="0"/>
              <a:t>. For the initial build we chose to include light and gas 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19643654"/>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1774879"/>
            <a:ext cx="1562244" cy="1446522"/>
          </a:xfrm>
          <a:prstGeom prst="rect">
            <a:avLst/>
          </a:prstGeom>
        </p:spPr>
      </p:pic>
      <p:sp>
        <p:nvSpPr>
          <p:cNvPr id="80" name="TextBox 79"/>
          <p:cNvSpPr txBox="1"/>
          <p:nvPr/>
        </p:nvSpPr>
        <p:spPr>
          <a:xfrm>
            <a:off x="33507423" y="21107400"/>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221401"/>
            <a:ext cx="1562244" cy="338554"/>
          </a:xfrm>
          <a:prstGeom prst="rect">
            <a:avLst/>
          </a:prstGeom>
          <a:noFill/>
        </p:spPr>
        <p:txBody>
          <a:bodyPr wrap="square" rtlCol="0">
            <a:spAutoFit/>
          </a:bodyPr>
          <a:lstStyle/>
          <a:p>
            <a:pPr algn="ctr"/>
            <a:r>
              <a:rPr lang="en-US" sz="1600" dirty="0" smtClean="0"/>
              <a:t>Gas 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34239895" y="2771774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smtClean="0"/>
              <a:t>Using a GUI developed by our team, users are able to configure sample rate, download data, and view any errors present in the system.</a:t>
            </a:r>
            <a:endParaRPr lang="en-US" sz="3200" dirty="0"/>
          </a:p>
        </p:txBody>
      </p:sp>
      <p:cxnSp>
        <p:nvCxnSpPr>
          <p:cNvPr id="87" name="Straight Arrow Connector 86"/>
          <p:cNvCxnSpPr/>
          <p:nvPr/>
        </p:nvCxnSpPr>
        <p:spPr>
          <a:xfrm>
            <a:off x="25240287" y="21276677"/>
            <a:ext cx="80132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2554545"/>
          </a:xfrm>
          <a:prstGeom prst="rect">
            <a:avLst/>
          </a:prstGeom>
          <a:noFill/>
        </p:spPr>
        <p:txBody>
          <a:bodyPr wrap="square" rtlCol="0">
            <a:spAutoFit/>
          </a:bodyPr>
          <a:lstStyle/>
          <a:p>
            <a:pPr algn="just"/>
            <a:r>
              <a:rPr lang="en-US" sz="3200" dirty="0" smtClean="0"/>
              <a:t>The base station itself is simple to operate. It has a single RGB LED to indicate system state, and a single button that starts/stops sampling</a:t>
            </a:r>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sp>
        <p:nvSpPr>
          <p:cNvPr id="92" name="Rectangle 91"/>
          <p:cNvSpPr/>
          <p:nvPr/>
        </p:nvSpPr>
        <p:spPr>
          <a:xfrm>
            <a:off x="20868499" y="21774879"/>
            <a:ext cx="6302243" cy="558092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GUI Pic Goes Here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3861</TotalTime>
  <Words>566</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119</cp:revision>
  <dcterms:created xsi:type="dcterms:W3CDTF">2008-12-19T19:08:39Z</dcterms:created>
  <dcterms:modified xsi:type="dcterms:W3CDTF">2014-05-27T06:35:57Z</dcterms:modified>
</cp:coreProperties>
</file>